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3"/>
    <p:sldMasterId id="2147483688" r:id="rId4"/>
    <p:sldMasterId id="2147483674" r:id="rId5"/>
  </p:sldMasterIdLst>
  <p:notesMasterIdLst>
    <p:notesMasterId r:id="rId18"/>
  </p:notesMasterIdLst>
  <p:sldIdLst>
    <p:sldId id="277" r:id="rId6"/>
    <p:sldId id="257" r:id="rId7"/>
    <p:sldId id="260" r:id="rId8"/>
    <p:sldId id="279" r:id="rId9"/>
    <p:sldId id="284" r:id="rId10"/>
    <p:sldId id="286" r:id="rId11"/>
    <p:sldId id="280" r:id="rId12"/>
    <p:sldId id="285" r:id="rId13"/>
    <p:sldId id="287" r:id="rId14"/>
    <p:sldId id="282" r:id="rId15"/>
    <p:sldId id="281" r:id="rId16"/>
    <p:sldId id="283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C494F1-BCDB-37E6-5C46-D6ED9C069C89}" v="2" dt="2022-08-02T15:11:57.986"/>
    <p1510:client id="{A3D91EAE-B2E0-3C34-8BC7-DDC3F74C4AD9}" v="2" dt="2022-08-03T00:59:29.224"/>
    <p1510:client id="{AE51E778-257C-F5FB-C4E9-92169756291A}" v="82" dt="2022-08-03T01:05:40.4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1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3.xml"/><Relationship Id="rId15" Type="http://schemas.openxmlformats.org/officeDocument/2006/relationships/slide" Target="slides/slide10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5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png>
</file>

<file path=ppt/media/image12.png>
</file>

<file path=ppt/media/image13.gif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76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3CACD54-31D3-E752-ED53-C9DB9E3A8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95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030C5-4AD3-4496-96C7-0B8C4CD72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SkiaSharp / Skottie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95EE1-7A41-4195-ABEB-F19E747BD1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07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030C5-4AD3-4496-96C7-0B8C4CD72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95EE1-7A41-4195-ABEB-F19E747BD1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85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Ask your questions live on Twitter #dotNETConf</a:t>
            </a:r>
          </a:p>
          <a:p>
            <a:r>
              <a:rPr lang="en-US">
                <a:latin typeface="Open Sans"/>
                <a:ea typeface="Open Sans"/>
                <a:cs typeface="Open Sans"/>
              </a:rPr>
              <a:t>More info: </a:t>
            </a:r>
            <a:r>
              <a:rPr lang="en-US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platform.uno/Skottie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09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1243886" cy="2852737"/>
          </a:xfrm>
        </p:spPr>
        <p:txBody>
          <a:bodyPr>
            <a:normAutofit/>
          </a:bodyPr>
          <a:lstStyle/>
          <a:p>
            <a:r>
              <a:rPr lang="en-US"/>
              <a:t>Building rich Skottie animations for cross-platform .NET applications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Jerome Laban</a:t>
            </a:r>
          </a:p>
          <a:p>
            <a:r>
              <a:rPr lang="en-US"/>
              <a:t>CTO, Uno Platform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9129657-C0FE-8C98-9EAC-350513661A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08252" y="4904241"/>
            <a:ext cx="3390929" cy="188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Skottie, Lottie and SkiaSharp</a:t>
            </a:r>
          </a:p>
          <a:p>
            <a:r>
              <a:rPr lang="en-US"/>
              <a:t>Uno Platform Quick Overview</a:t>
            </a:r>
          </a:p>
          <a:p>
            <a:r>
              <a:rPr lang="en-US"/>
              <a:t>Skottie PR</a:t>
            </a:r>
          </a:p>
          <a:p>
            <a:r>
              <a:rPr lang="en-US">
                <a:latin typeface="Open Sans"/>
                <a:ea typeface="Open Sans"/>
                <a:cs typeface="Open San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030C5-4AD3-4496-96C7-0B8C4CD72A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Open Sans"/>
                <a:ea typeface="Open Sans"/>
                <a:cs typeface="Open Sans"/>
              </a:rPr>
              <a:t>SkiaSharp + Lottie = Skottie 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EE94238-7A3F-043A-86A0-B1DB04CA1D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0096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/>
                <a:ea typeface="Open Sans"/>
                <a:cs typeface="Open Sans"/>
              </a:rPr>
              <a:t>Lottie, SkiaSharp, Skottie</a:t>
            </a:r>
            <a:endParaRPr lang="en-US" dirty="0"/>
          </a:p>
        </p:txBody>
      </p:sp>
      <p:pic>
        <p:nvPicPr>
          <p:cNvPr id="11" name="Picture 8" descr="Lottie Logo animation">
            <a:extLst>
              <a:ext uri="{FF2B5EF4-FFF2-40B4-BE49-F238E27FC236}">
                <a16:creationId xmlns:a16="http://schemas.microsoft.com/office/drawing/2014/main" id="{1A7C7192-AA8A-5531-02F8-434E0D762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56097" y="1781969"/>
            <a:ext cx="2964656" cy="1647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4BE46FB2-9278-B346-B47C-17AF4B25D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09792" y="3967120"/>
            <a:ext cx="6339214" cy="201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086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85FC2-F22C-40C6-689C-7B3B55D6B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Video 5">
            <a:hlinkClick r:id="" action="ppaction://media"/>
            <a:extLst>
              <a:ext uri="{FF2B5EF4-FFF2-40B4-BE49-F238E27FC236}">
                <a16:creationId xmlns:a16="http://schemas.microsoft.com/office/drawing/2014/main" id="{6733FD2E-247E-7BAD-8F79-525B68591C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52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879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030C5-4AD3-4496-96C7-0B8C4CD72A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Uno Platform Quick Overview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3C3448A-BAA8-E133-83F2-9EA3B203B3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9279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Uno Platform Quick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E8873-A31E-128A-7403-5AF1CFD0AE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/>
              <a:t>WinUI XAML &amp; C#</a:t>
            </a:r>
          </a:p>
          <a:p>
            <a:r>
              <a:rPr lang="en-CA"/>
              <a:t>Everywhere .NET runs</a:t>
            </a:r>
          </a:p>
          <a:p>
            <a:r>
              <a:rPr lang="en-CA"/>
              <a:t>Single Codebase</a:t>
            </a:r>
          </a:p>
          <a:p>
            <a:r>
              <a:rPr lang="en-CA"/>
              <a:t>Pixel Perfect</a:t>
            </a:r>
          </a:p>
          <a:p>
            <a:r>
              <a:rPr lang="en-CA"/>
              <a:t>Free and Open Source (Apache 2.0)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990BF4A-0055-1D86-91F7-6DA12C6AD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02521" y="2074151"/>
            <a:ext cx="4665663" cy="3657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939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6FD03-A72A-9643-524D-5A9D55338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Uno Platform: Animated Visual Player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64DA0-6D8E-5637-5104-07620FC651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9483"/>
            <a:ext cx="5832676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dirty="0"/>
              <a:t>Available on all platforms Uno Platform runs on</a:t>
            </a:r>
          </a:p>
          <a:p>
            <a:r>
              <a:rPr lang="en-CA" dirty="0">
                <a:latin typeface="Open Sans"/>
                <a:ea typeface="Open Sans"/>
                <a:cs typeface="Open Sans"/>
              </a:rPr>
              <a:t>More </a:t>
            </a:r>
            <a:r>
              <a:rPr lang="en-CA" dirty="0" err="1">
                <a:latin typeface="Open Sans"/>
                <a:ea typeface="Open Sans"/>
                <a:cs typeface="Open Sans"/>
              </a:rPr>
              <a:t>WinUI</a:t>
            </a:r>
            <a:r>
              <a:rPr lang="en-CA" dirty="0">
                <a:latin typeface="Open Sans"/>
                <a:ea typeface="Open Sans"/>
                <a:cs typeface="Open Sans"/>
              </a:rPr>
              <a:t> controls are using it</a:t>
            </a:r>
          </a:p>
          <a:p>
            <a:r>
              <a:rPr lang="en-CA" dirty="0">
                <a:latin typeface="Open Sans"/>
                <a:ea typeface="Open Sans"/>
                <a:cs typeface="Open Sans"/>
              </a:rPr>
              <a:t>More advanced scenarios coming</a:t>
            </a:r>
            <a:endParaRPr lang="en-CA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6A18281-FBD1-04E9-1B74-D20FA6534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20296" y="2392061"/>
            <a:ext cx="4256523" cy="310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90905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E7D608EF5922E4F9A1A945C4E256D26" ma:contentTypeVersion="16" ma:contentTypeDescription="Create a new document." ma:contentTypeScope="" ma:versionID="4e6f739e28e4b8abcc21d04a9f3ef655">
  <xsd:schema xmlns:xsd="http://www.w3.org/2001/XMLSchema" xmlns:xs="http://www.w3.org/2001/XMLSchema" xmlns:p="http://schemas.microsoft.com/office/2006/metadata/properties" xmlns:ns2="2f57147f-97e9-408c-b2d8-f56e86b6192a" xmlns:ns3="86b70be8-ed1e-4261-8848-1edaa3d5467c" targetNamespace="http://schemas.microsoft.com/office/2006/metadata/properties" ma:root="true" ma:fieldsID="bc787c207a7af0c1c3e2fe14d37f7c2b" ns2:_="" ns3:_="">
    <xsd:import namespace="2f57147f-97e9-408c-b2d8-f56e86b6192a"/>
    <xsd:import namespace="86b70be8-ed1e-4261-8848-1edaa3d5467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57147f-97e9-408c-b2d8-f56e86b6192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ab74e744-abfc-45b3-a501-09c569d4b4d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70be8-ed1e-4261-8848-1edaa3d5467c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6eacf73f-dc0e-4548-ae78-8833be158890}" ma:internalName="TaxCatchAll" ma:showField="CatchAllData" ma:web="86b70be8-ed1e-4261-8848-1edaa3d5467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C950812-9C12-4DB6-88D9-5F070D07B5CC}">
  <ds:schemaRefs>
    <ds:schemaRef ds:uri="2f57147f-97e9-408c-b2d8-f56e86b6192a"/>
    <ds:schemaRef ds:uri="86b70be8-ed1e-4261-8848-1edaa3d5467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1870530-747C-4EAB-8108-B57419032E7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117</Words>
  <Application>Microsoft Office PowerPoint</Application>
  <PresentationFormat>Widescreen</PresentationFormat>
  <Paragraphs>27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Arial</vt:lpstr>
      <vt:lpstr>Consolas</vt:lpstr>
      <vt:lpstr>Open Sans</vt:lpstr>
      <vt:lpstr>1_Office Theme</vt:lpstr>
      <vt:lpstr>3_Office Theme</vt:lpstr>
      <vt:lpstr>2_Office Theme</vt:lpstr>
      <vt:lpstr>PowerPoint Presentation</vt:lpstr>
      <vt:lpstr>Building rich Skottie animations for cross-platform .NET applications</vt:lpstr>
      <vt:lpstr>Agenda</vt:lpstr>
      <vt:lpstr>SkiaSharp + Lottie = Skottie </vt:lpstr>
      <vt:lpstr>Lottie, SkiaSharp, Skottie</vt:lpstr>
      <vt:lpstr>PowerPoint Presentation</vt:lpstr>
      <vt:lpstr>Uno Platform Quick Overview</vt:lpstr>
      <vt:lpstr>Uno Platform Quick Overview</vt:lpstr>
      <vt:lpstr>Uno Platform: Animated Visual Player</vt:lpstr>
      <vt:lpstr>SkiaSharp / Skottie PR</vt:lpstr>
      <vt:lpstr>Demo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Jon Galloway</cp:lastModifiedBy>
  <cp:revision>4</cp:revision>
  <dcterms:created xsi:type="dcterms:W3CDTF">2020-08-18T20:47:27Z</dcterms:created>
  <dcterms:modified xsi:type="dcterms:W3CDTF">2022-08-22T19:01:24Z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